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63" r:id="rId3"/>
    <p:sldId id="265" r:id="rId4"/>
    <p:sldId id="264" r:id="rId5"/>
    <p:sldId id="266" r:id="rId6"/>
    <p:sldId id="267" r:id="rId7"/>
    <p:sldId id="261" r:id="rId8"/>
    <p:sldId id="269" r:id="rId9"/>
    <p:sldId id="268" r:id="rId10"/>
    <p:sldId id="270" r:id="rId11"/>
    <p:sldId id="271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FA827-BD20-4F57-BA6C-0361AF99B868}" type="datetimeFigureOut">
              <a:rPr lang="uk-UA" smtClean="0"/>
              <a:pPr/>
              <a:t>03.02.2015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C2E31-4C8D-47C0-83A5-00F64D744648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14DCA-C67B-4658-A708-65C4B4ACEA0C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EC248-90BB-42AC-8E3D-B05967F77225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F148A-558B-45D2-8319-7A41C48C3EFF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2EF5F-583F-4428-9C20-7FD65E147F19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DD3C0-5A77-4793-A379-2FA639D74769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9B538-4781-4517-94A8-38474253A5C7}" type="datetime1">
              <a:rPr lang="uk-UA" smtClean="0"/>
              <a:t>03.02.2015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8A52F-E72E-48EB-BAFD-529475B795B6}" type="datetime1">
              <a:rPr lang="uk-UA" smtClean="0"/>
              <a:t>03.02.2015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9265-FB38-4EDE-A9DD-E55C37202FE2}" type="datetime1">
              <a:rPr lang="uk-UA" smtClean="0"/>
              <a:t>03.02.2015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99CED-B8D3-46AF-8560-AC9300C000BF}" type="datetime1">
              <a:rPr lang="uk-UA" smtClean="0"/>
              <a:t>03.02.2015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2707-0D64-4F7D-BBA7-C1EC83892A21}" type="datetime1">
              <a:rPr lang="uk-UA" smtClean="0"/>
              <a:t>03.02.2015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53A3-F21F-4343-8120-3DD55156BC7B}" type="datetime1">
              <a:rPr lang="uk-UA" smtClean="0"/>
              <a:t>03.02.2015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E1795-A3D7-44CF-A653-4D8C0A26B731}" type="datetime1">
              <a:rPr lang="uk-UA" smtClean="0"/>
              <a:t>03.02.2015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B044B-7E74-41EC-BD10-080E14D0E210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19" name="Прямокутник 18">
            <a:hlinkClick r:id="rId2" action="ppaction://hlinksldjump"/>
          </p:cNvPr>
          <p:cNvSpPr/>
          <p:nvPr/>
        </p:nvSpPr>
        <p:spPr>
          <a:xfrm>
            <a:off x="857224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  <p:sp>
        <p:nvSpPr>
          <p:cNvPr id="20" name="Прямокутник 19">
            <a:hlinkClick r:id="rId3" action="ppaction://hlinksldjump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19" name="Прямокутник 18"/>
          <p:cNvSpPr/>
          <p:nvPr/>
        </p:nvSpPr>
        <p:spPr>
          <a:xfrm>
            <a:off x="857224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0" name="Прямокутник 19">
            <a:hlinkClick r:id="rId2" action="ppaction://hlinksldjump"/>
          </p:cNvPr>
          <p:cNvSpPr/>
          <p:nvPr/>
        </p:nvSpPr>
        <p:spPr>
          <a:xfrm>
            <a:off x="6715140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1" name="Прямокутник 20">
            <a:hlinkClick r:id="" action="ppaction://hlinkshowjump?jump=endshow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Завершити</a:t>
            </a:r>
            <a:endParaRPr lang="uk-UA" dirty="0"/>
          </a:p>
        </p:txBody>
      </p:sp>
      <p:sp>
        <p:nvSpPr>
          <p:cNvPr id="22" name="TextBox 21"/>
          <p:cNvSpPr txBox="1"/>
          <p:nvPr/>
        </p:nvSpPr>
        <p:spPr>
          <a:xfrm>
            <a:off x="2214546" y="4286256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Файл </a:t>
            </a:r>
            <a:r>
              <a:rPr lang="en-US" sz="2800" dirty="0" smtClean="0"/>
              <a:t>green.txt </a:t>
            </a:r>
            <a:br>
              <a:rPr lang="en-US" sz="2800" dirty="0" smtClean="0"/>
            </a:br>
            <a:r>
              <a:rPr lang="uk-UA" sz="2800" dirty="0" err="1" smtClean="0"/>
              <a:t>фрагментовано</a:t>
            </a:r>
            <a:endParaRPr lang="uk-UA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0" name="Прямокутник 19">
            <a:hlinkClick r:id="rId2" action="ppaction://hlinksldjump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  <p:sp>
        <p:nvSpPr>
          <p:cNvPr id="22" name="Прямокутник 21"/>
          <p:cNvSpPr/>
          <p:nvPr/>
        </p:nvSpPr>
        <p:spPr>
          <a:xfrm>
            <a:off x="92866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6" name="Прямокутник 25">
            <a:hlinkClick r:id="rId3" action="ppaction://hlinksldjump"/>
          </p:cNvPr>
          <p:cNvSpPr/>
          <p:nvPr/>
        </p:nvSpPr>
        <p:spPr>
          <a:xfrm>
            <a:off x="6715140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0" name="Прямокутник 19">
            <a:hlinkClick r:id="" action="ppaction://hlinkshowjump?jump=endshow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Завершити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2214546" y="4286256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Файл </a:t>
            </a:r>
            <a:r>
              <a:rPr lang="en-US" sz="2800" dirty="0" smtClean="0"/>
              <a:t>green.txt </a:t>
            </a:r>
            <a:br>
              <a:rPr lang="en-US" sz="2800" dirty="0" smtClean="0"/>
            </a:br>
            <a:r>
              <a:rPr lang="uk-UA" sz="2800" dirty="0" smtClean="0"/>
              <a:t>не </a:t>
            </a:r>
            <a:r>
              <a:rPr lang="uk-UA" sz="2800" dirty="0" err="1" smtClean="0"/>
              <a:t>фрагментовано</a:t>
            </a:r>
            <a:endParaRPr lang="uk-UA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0" name="Прямокутник 19">
            <a:hlinkClick r:id="rId2" action="ppaction://hlinksldjump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2" name="Прямокутник 21">
            <a:hlinkClick r:id="rId3" action="ppaction://hlinksldjump"/>
          </p:cNvPr>
          <p:cNvSpPr/>
          <p:nvPr/>
        </p:nvSpPr>
        <p:spPr>
          <a:xfrm>
            <a:off x="92866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0" name="Прямокутник 19"/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1" name="Прямокутник 20">
            <a:hlinkClick r:id="rId2" action="ppaction://hlinksldjump"/>
          </p:cNvPr>
          <p:cNvSpPr/>
          <p:nvPr/>
        </p:nvSpPr>
        <p:spPr>
          <a:xfrm>
            <a:off x="6715140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2" name="Прямокутник 21">
            <a:hlinkClick r:id="" action="ppaction://hlinkshowjump?jump=endshow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Завершити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>
            <a:off x="2214546" y="4286256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Файл </a:t>
            </a:r>
            <a:r>
              <a:rPr lang="en-US" sz="2800" dirty="0" smtClean="0"/>
              <a:t>green.txt </a:t>
            </a:r>
            <a:br>
              <a:rPr lang="en-US" sz="2800" dirty="0" smtClean="0"/>
            </a:br>
            <a:r>
              <a:rPr lang="uk-UA" sz="2800" dirty="0" err="1" smtClean="0"/>
              <a:t>фрагментовано</a:t>
            </a:r>
            <a:endParaRPr lang="uk-UA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19" name="Прямокутник 18">
            <a:hlinkClick r:id="rId2" action="ppaction://hlinksldjump"/>
          </p:cNvPr>
          <p:cNvSpPr/>
          <p:nvPr/>
        </p:nvSpPr>
        <p:spPr>
          <a:xfrm>
            <a:off x="857224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  <p:sp>
        <p:nvSpPr>
          <p:cNvPr id="23" name="Прямокутник 22"/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6" name="Прямокутник 25">
            <a:hlinkClick r:id="rId3" action="ppaction://hlinksldjump"/>
          </p:cNvPr>
          <p:cNvSpPr/>
          <p:nvPr/>
        </p:nvSpPr>
        <p:spPr>
          <a:xfrm>
            <a:off x="6715140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записати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21" name="Прямокутник 20">
            <a:hlinkClick r:id="" action="ppaction://hlinkshowjump?jump=endshow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Завершити</a:t>
            </a:r>
            <a:endParaRPr lang="uk-UA" dirty="0"/>
          </a:p>
        </p:txBody>
      </p:sp>
      <p:sp>
        <p:nvSpPr>
          <p:cNvPr id="22" name="TextBox 21"/>
          <p:cNvSpPr txBox="1"/>
          <p:nvPr/>
        </p:nvSpPr>
        <p:spPr>
          <a:xfrm>
            <a:off x="2214546" y="4286256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Файл </a:t>
            </a:r>
            <a:r>
              <a:rPr lang="en-US" sz="2800" dirty="0" smtClean="0"/>
              <a:t>green.txt </a:t>
            </a:r>
            <a:br>
              <a:rPr lang="en-US" sz="2800" dirty="0" smtClean="0"/>
            </a:br>
            <a:r>
              <a:rPr lang="uk-UA" sz="2800" dirty="0" smtClean="0"/>
              <a:t>не </a:t>
            </a:r>
            <a:r>
              <a:rPr lang="uk-UA" sz="2800" dirty="0" err="1" smtClean="0"/>
              <a:t>фрагментовано</a:t>
            </a:r>
            <a:endParaRPr lang="uk-UA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00034" y="3214686"/>
            <a:ext cx="235745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</a:t>
            </a:r>
            <a:r>
              <a:rPr lang="en-US" dirty="0" smtClean="0"/>
              <a:t>lue.</a:t>
            </a:r>
            <a:r>
              <a:rPr lang="en-US" dirty="0" smtClean="0"/>
              <a:t>txt   </a:t>
            </a:r>
            <a:r>
              <a:rPr lang="en-US" dirty="0" smtClean="0"/>
              <a:t>13 kb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393273" y="3214686"/>
            <a:ext cx="235745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red.txt   </a:t>
            </a:r>
            <a:r>
              <a:rPr lang="en-US" dirty="0" smtClean="0"/>
              <a:t>11 kb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6286512" y="3214686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green</a:t>
            </a:r>
            <a:r>
              <a:rPr lang="en-US" dirty="0" smtClean="0"/>
              <a:t>.txt   </a:t>
            </a:r>
            <a:r>
              <a:rPr lang="uk-UA" dirty="0" smtClean="0"/>
              <a:t>1</a:t>
            </a:r>
            <a:r>
              <a:rPr lang="en-US" dirty="0" smtClean="0"/>
              <a:t>9 </a:t>
            </a:r>
            <a:r>
              <a:rPr lang="en-US" dirty="0" smtClean="0"/>
              <a:t>kb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57166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Процес запису файлів на диск</a:t>
            </a:r>
            <a:endParaRPr lang="en-US" sz="2800" dirty="0" smtClean="0"/>
          </a:p>
          <a:p>
            <a:pPr algn="ctr"/>
            <a:r>
              <a:rPr lang="uk-UA" sz="2800" dirty="0" smtClean="0"/>
              <a:t>Розмір кластера – 4 </a:t>
            </a:r>
            <a:r>
              <a:rPr lang="en-US" sz="2800" dirty="0" smtClean="0"/>
              <a:t>kb</a:t>
            </a:r>
            <a:endParaRPr lang="uk-UA" sz="2800" dirty="0"/>
          </a:p>
        </p:txBody>
      </p:sp>
      <p:sp>
        <p:nvSpPr>
          <p:cNvPr id="8" name="Прямокутник 7"/>
          <p:cNvSpPr/>
          <p:nvPr/>
        </p:nvSpPr>
        <p:spPr>
          <a:xfrm>
            <a:off x="1088569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/>
          <p:cNvSpPr/>
          <p:nvPr/>
        </p:nvSpPr>
        <p:spPr>
          <a:xfrm>
            <a:off x="1977572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кутник 9"/>
          <p:cNvSpPr/>
          <p:nvPr/>
        </p:nvSpPr>
        <p:spPr>
          <a:xfrm>
            <a:off x="2866575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кутник 10"/>
          <p:cNvSpPr/>
          <p:nvPr/>
        </p:nvSpPr>
        <p:spPr>
          <a:xfrm>
            <a:off x="3755578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кутник 11"/>
          <p:cNvSpPr/>
          <p:nvPr/>
        </p:nvSpPr>
        <p:spPr>
          <a:xfrm>
            <a:off x="4644581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Прямокутник 12"/>
          <p:cNvSpPr/>
          <p:nvPr/>
        </p:nvSpPr>
        <p:spPr>
          <a:xfrm>
            <a:off x="5533584" y="2000240"/>
            <a:ext cx="785818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кутник 13"/>
          <p:cNvSpPr/>
          <p:nvPr/>
        </p:nvSpPr>
        <p:spPr>
          <a:xfrm>
            <a:off x="6422587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кутник 14"/>
          <p:cNvSpPr/>
          <p:nvPr/>
        </p:nvSpPr>
        <p:spPr>
          <a:xfrm>
            <a:off x="7311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8200590" y="2000240"/>
            <a:ext cx="78581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кутник 16"/>
          <p:cNvSpPr/>
          <p:nvPr/>
        </p:nvSpPr>
        <p:spPr>
          <a:xfrm>
            <a:off x="199566" y="2000240"/>
            <a:ext cx="785818" cy="7143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14282" y="1500174"/>
            <a:ext cx="8674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0001        0002        0003        0004        0005        0006         0007        0008        0009       0010</a:t>
            </a:r>
            <a:endParaRPr lang="uk-UA" dirty="0"/>
          </a:p>
        </p:txBody>
      </p:sp>
      <p:sp>
        <p:nvSpPr>
          <p:cNvPr id="19" name="Прямокутник 18">
            <a:hlinkClick r:id="rId2" action="ppaction://hlinksldjump"/>
          </p:cNvPr>
          <p:cNvSpPr/>
          <p:nvPr/>
        </p:nvSpPr>
        <p:spPr>
          <a:xfrm>
            <a:off x="857224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  <p:sp>
        <p:nvSpPr>
          <p:cNvPr id="23" name="Прямокутник 22">
            <a:hlinkClick r:id="rId3" action="ppaction://hlinksldjump"/>
          </p:cNvPr>
          <p:cNvSpPr/>
          <p:nvPr/>
        </p:nvSpPr>
        <p:spPr>
          <a:xfrm>
            <a:off x="3786182" y="5429264"/>
            <a:ext cx="1571636" cy="5000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видалити</a:t>
            </a:r>
            <a:endParaRPr lang="uk-U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358</Words>
  <Application>Microsoft Office PowerPoint</Application>
  <PresentationFormat>Екран (4:3)</PresentationFormat>
  <Paragraphs>90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2015-01-20T18:15:54Z</dcterms:created>
  <dcterms:modified xsi:type="dcterms:W3CDTF">2015-02-03T11:55:24Z</dcterms:modified>
</cp:coreProperties>
</file>